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70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88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43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152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1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75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80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55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49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97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1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1F533-2EAF-4B54-8715-3F0ABE0530EC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06D33-6C8A-49F8-A27E-8D2FF1233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2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7684" y="327218"/>
            <a:ext cx="100408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Адрес местонахождения: г. Москва, район Щербинка, </a:t>
            </a:r>
            <a:r>
              <a:rPr lang="ru-RU" dirty="0" err="1" smtClean="0"/>
              <a:t>Остафьевское</a:t>
            </a:r>
            <a:r>
              <a:rPr lang="ru-RU" dirty="0" smtClean="0"/>
              <a:t> шоссе , возле дома 14 корпус 2, марка ТС: АФ-47433А Н-100 Портер, белый, ГРЗ: Е342ВЕ777.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" y="2635542"/>
            <a:ext cx="3867021" cy="29036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130" y="2567353"/>
            <a:ext cx="3957835" cy="2971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67" y="2567353"/>
            <a:ext cx="395783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77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Сандетова Анастасия Игоревна</dc:creator>
  <cp:lastModifiedBy>Сандетова Анастасия Игоревна</cp:lastModifiedBy>
  <cp:revision>1</cp:revision>
  <dcterms:created xsi:type="dcterms:W3CDTF">2025-02-07T06:55:36Z</dcterms:created>
  <dcterms:modified xsi:type="dcterms:W3CDTF">2025-02-07T06:59:31Z</dcterms:modified>
</cp:coreProperties>
</file>